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333" r:id="rId3"/>
    <p:sldId id="334" r:id="rId4"/>
    <p:sldId id="343" r:id="rId5"/>
    <p:sldId id="341" r:id="rId6"/>
    <p:sldId id="344" r:id="rId7"/>
    <p:sldId id="345" r:id="rId8"/>
    <p:sldId id="346" r:id="rId9"/>
    <p:sldId id="347" r:id="rId10"/>
    <p:sldId id="348" r:id="rId11"/>
    <p:sldId id="349" r:id="rId12"/>
    <p:sldId id="350" r:id="rId13"/>
    <p:sldId id="351" r:id="rId14"/>
    <p:sldId id="35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51DE183-5845-4E87-9D8E-0CAD32EEF1B5}">
          <p14:sldIdLst>
            <p14:sldId id="256"/>
            <p14:sldId id="333"/>
            <p14:sldId id="334"/>
            <p14:sldId id="343"/>
            <p14:sldId id="341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59" autoAdjust="0"/>
    <p:restoredTop sz="94255" autoAdjust="0"/>
  </p:normalViewPr>
  <p:slideViewPr>
    <p:cSldViewPr snapToGrid="0">
      <p:cViewPr varScale="1">
        <p:scale>
          <a:sx n="70" d="100"/>
          <a:sy n="70" d="100"/>
        </p:scale>
        <p:origin x="6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96AD0D-DEA2-4CDC-9E76-FF7510D29BA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CED475-9146-4561-A7B2-A42F3AD43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32641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B24076-C945-4021-B9C1-06861064F07A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32B2B-91C8-484B-8688-C24B86F17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90794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579E-A0CE-48C3-B023-F1A6D8120E82}" type="datetime1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99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64E00-E82F-4E94-B46D-ABB5311AACB3}" type="datetime1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10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55A49-F75B-46D2-8E9E-D551D186BFC5}" type="datetime1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90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09C3B-A229-4C83-9BA3-DD0F17B3EEFD}" type="datetime1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790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72D70-122C-4551-8683-4F2A378DCE6B}" type="datetime1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365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ECAE1-D947-4759-A7FD-D4262EE514BA}" type="datetime1">
              <a:rPr lang="en-US" smtClean="0"/>
              <a:t>2/18/2023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35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4CBF8-9059-4911-8D57-B6E41429D648}" type="datetime1">
              <a:rPr lang="en-US" smtClean="0"/>
              <a:t>2/18/2023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909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6289C-0AD2-4316-9670-0F6D2CF6A757}" type="datetime1">
              <a:rPr lang="en-US" smtClean="0"/>
              <a:t>2/18/2023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089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966FF-9FCE-4FB8-91F0-6E2891153747}" type="datetime1">
              <a:rPr lang="en-US" smtClean="0"/>
              <a:t>2/18/2023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1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3207A-759D-45CF-AFDB-EF0331D1D3E8}" type="datetime1">
              <a:rPr lang="en-US" smtClean="0"/>
              <a:t>2/18/2023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77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30F8F-61EC-47B1-86A2-D3BC2B8CC31C}" type="datetime1">
              <a:rPr lang="en-US" smtClean="0"/>
              <a:t>2/18/2023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730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93609-DD90-4534-B7EA-B4DECB6785E6}" type="datetime1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6F715-6EA3-4E4B-A3C6-92EB96F30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799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2060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Applied Physics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Practical – Lab 2</a:t>
            </a:r>
          </a:p>
          <a:p>
            <a:r>
              <a:rPr lang="en-GB" dirty="0"/>
              <a:t>Resistor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2941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3097" t="5152" r="14255" b="11225"/>
          <a:stretch/>
        </p:blipFill>
        <p:spPr>
          <a:xfrm>
            <a:off x="1296537" y="859809"/>
            <a:ext cx="8857397" cy="573206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3234519" y="2265528"/>
            <a:ext cx="6086903" cy="2497541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86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2873" r="14925"/>
          <a:stretch/>
        </p:blipFill>
        <p:spPr>
          <a:xfrm>
            <a:off x="1569493" y="3347"/>
            <a:ext cx="8802806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793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3993" r="15149"/>
          <a:stretch/>
        </p:blipFill>
        <p:spPr>
          <a:xfrm>
            <a:off x="1705970" y="1673"/>
            <a:ext cx="8639033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547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3881" r="14030"/>
          <a:stretch/>
        </p:blipFill>
        <p:spPr>
          <a:xfrm>
            <a:off x="1692322" y="1673"/>
            <a:ext cx="8789159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8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3657" t="3958" r="15933" b="474"/>
          <a:stretch/>
        </p:blipFill>
        <p:spPr>
          <a:xfrm>
            <a:off x="0" y="382136"/>
            <a:ext cx="4703560" cy="35893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2761" r="15373"/>
          <a:stretch/>
        </p:blipFill>
        <p:spPr>
          <a:xfrm>
            <a:off x="5063319" y="177421"/>
            <a:ext cx="4849725" cy="37940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2649" r="15933"/>
          <a:stretch/>
        </p:blipFill>
        <p:spPr>
          <a:xfrm>
            <a:off x="0" y="3571779"/>
            <a:ext cx="4174394" cy="32862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13096" r="15261"/>
          <a:stretch/>
        </p:blipFill>
        <p:spPr>
          <a:xfrm>
            <a:off x="5161238" y="3571779"/>
            <a:ext cx="4187479" cy="328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178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Resistor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707806" cy="4351338"/>
          </a:xfrm>
        </p:spPr>
        <p:txBody>
          <a:bodyPr/>
          <a:lstStyle/>
          <a:p>
            <a:r>
              <a:rPr lang="en-GB" dirty="0" smtClean="0"/>
              <a:t>A resistor is a passive electrical component with the primary function to limit the flow of electric current.</a:t>
            </a:r>
          </a:p>
          <a:p>
            <a:endParaRPr lang="en-GB" dirty="0"/>
          </a:p>
          <a:p>
            <a:r>
              <a:rPr lang="en-GB" dirty="0"/>
              <a:t>Resistors absorb power from a circuit and convert it into heat .</a:t>
            </a:r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001294"/>
            <a:ext cx="4708480" cy="28250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3"/>
          <a:stretch/>
        </p:blipFill>
        <p:spPr>
          <a:xfrm>
            <a:off x="5807123" y="4241658"/>
            <a:ext cx="3962400" cy="214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58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Resistor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707806" cy="4351338"/>
          </a:xfrm>
        </p:spPr>
        <p:txBody>
          <a:bodyPr/>
          <a:lstStyle/>
          <a:p>
            <a:r>
              <a:rPr lang="en-GB" dirty="0"/>
              <a:t>In electronics circuits resistors are used to limit current flow, to adjust signal levels.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209" t="32827" r="49291" b="38900"/>
          <a:stretch/>
        </p:blipFill>
        <p:spPr>
          <a:xfrm>
            <a:off x="1869743" y="3303689"/>
            <a:ext cx="7096836" cy="300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919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Resistor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707806" cy="4351338"/>
          </a:xfrm>
        </p:spPr>
        <p:txBody>
          <a:bodyPr/>
          <a:lstStyle/>
          <a:p>
            <a:r>
              <a:rPr lang="en-GB" dirty="0" smtClean="0"/>
              <a:t>Resistance was discovered by the year the year 1827 from Georg Simon Ohm , a German electrician.</a:t>
            </a:r>
          </a:p>
          <a:p>
            <a:endParaRPr lang="en-GB" dirty="0" smtClean="0"/>
          </a:p>
          <a:p>
            <a:r>
              <a:rPr lang="en-GB" dirty="0" smtClean="0"/>
              <a:t>G.S Ohm described this behaviour and game the name “resistance”. He then announced the Ohm’s law that connect the resistance with voltage and current.</a:t>
            </a:r>
          </a:p>
          <a:p>
            <a:endParaRPr lang="en-GB" dirty="0"/>
          </a:p>
          <a:p>
            <a:r>
              <a:rPr lang="en-GB" dirty="0" smtClean="0"/>
              <a:t>The unit of resistance is Ohm (</a:t>
            </a:r>
            <a:r>
              <a:rPr lang="el-GR" b="1" dirty="0"/>
              <a:t>Ω</a:t>
            </a:r>
            <a:r>
              <a:rPr lang="en-GB" dirty="0" smtClean="0"/>
              <a:t>) as memorial to its inventor.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662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Resistor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469" y="1922245"/>
            <a:ext cx="4928483" cy="413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9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201" t="3783" r="12239" b="3833"/>
          <a:stretch/>
        </p:blipFill>
        <p:spPr>
          <a:xfrm>
            <a:off x="1419367" y="382137"/>
            <a:ext cx="9212239" cy="633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8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5895" t="5351" r="19179" b="9034"/>
          <a:stretch/>
        </p:blipFill>
        <p:spPr>
          <a:xfrm>
            <a:off x="1542197" y="764275"/>
            <a:ext cx="7915702" cy="586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728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4553" t="6745" r="19515" b="10230"/>
          <a:stretch/>
        </p:blipFill>
        <p:spPr>
          <a:xfrm>
            <a:off x="1705970" y="627797"/>
            <a:ext cx="8038531" cy="5691116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3794078" y="1501254"/>
            <a:ext cx="2688610" cy="900752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45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6791" t="6745" r="19739" b="10827"/>
          <a:stretch/>
        </p:blipFill>
        <p:spPr>
          <a:xfrm>
            <a:off x="1978925" y="736980"/>
            <a:ext cx="7738281" cy="5650173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3807725" y="1569493"/>
            <a:ext cx="4039738" cy="176056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57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5768</TotalTime>
  <Words>118</Words>
  <Application>Microsoft Office PowerPoint</Application>
  <PresentationFormat>Widescreen</PresentationFormat>
  <Paragraphs>16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Times New Roman</vt:lpstr>
      <vt:lpstr>Office Theme</vt:lpstr>
      <vt:lpstr>Applied Physics</vt:lpstr>
      <vt:lpstr>Resistor</vt:lpstr>
      <vt:lpstr>Resistor</vt:lpstr>
      <vt:lpstr>Resistor</vt:lpstr>
      <vt:lpstr>Resistor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Logic Design</dc:title>
  <dc:creator>PC</dc:creator>
  <cp:lastModifiedBy>farhan ahmed</cp:lastModifiedBy>
  <cp:revision>113</cp:revision>
  <dcterms:created xsi:type="dcterms:W3CDTF">2021-10-25T15:00:09Z</dcterms:created>
  <dcterms:modified xsi:type="dcterms:W3CDTF">2023-02-18T08:22:33Z</dcterms:modified>
</cp:coreProperties>
</file>

<file path=docProps/thumbnail.jpeg>
</file>